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7" r:id="rId3"/>
    <p:sldId id="258" r:id="rId4"/>
    <p:sldId id="259" r:id="rId5"/>
    <p:sldId id="260" r:id="rId6"/>
    <p:sldId id="261" r:id="rId7"/>
    <p:sldId id="272" r:id="rId8"/>
    <p:sldId id="264" r:id="rId9"/>
    <p:sldId id="262" r:id="rId10"/>
    <p:sldId id="271" r:id="rId11"/>
    <p:sldId id="269" r:id="rId12"/>
    <p:sldId id="263" r:id="rId13"/>
    <p:sldId id="265" r:id="rId14"/>
    <p:sldId id="266" r:id="rId15"/>
    <p:sldId id="267" r:id="rId16"/>
    <p:sldId id="26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FEFEA-F42D-4C38-95FB-8983E6F7705C}" v="13" dt="2025-11-28T07:19:47.3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946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 Pareulidze" userId="e414d149fbe4d7c2" providerId="LiveId" clId="{8B34FF5A-9C52-434B-99A1-E795B915FD63}"/>
    <pc:docChg chg="undo redo custSel addSld delSld modSld sldOrd">
      <pc:chgData name="Mohamed Pareulidze" userId="e414d149fbe4d7c2" providerId="LiveId" clId="{8B34FF5A-9C52-434B-99A1-E795B915FD63}" dt="2025-11-28T09:26:17.551" v="174"/>
      <pc:docMkLst>
        <pc:docMk/>
      </pc:docMkLst>
      <pc:sldChg chg="addSp delSp modSp mod">
        <pc:chgData name="Mohamed Pareulidze" userId="e414d149fbe4d7c2" providerId="LiveId" clId="{8B34FF5A-9C52-434B-99A1-E795B915FD63}" dt="2025-11-27T19:57:47.755" v="108" actId="1076"/>
        <pc:sldMkLst>
          <pc:docMk/>
          <pc:sldMk cId="0" sldId="256"/>
        </pc:sldMkLst>
        <pc:spChg chg="mod">
          <ac:chgData name="Mohamed Pareulidze" userId="e414d149fbe4d7c2" providerId="LiveId" clId="{8B34FF5A-9C52-434B-99A1-E795B915FD63}" dt="2025-11-27T19:57:45.768" v="107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7:45.768" v="107" actId="1076"/>
          <ac:spMkLst>
            <pc:docMk/>
            <pc:sldMk cId="0" sldId="256"/>
            <ac:spMk id="3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7:45.768" v="107" actId="1076"/>
          <ac:spMkLst>
            <pc:docMk/>
            <pc:sldMk cId="0" sldId="256"/>
            <ac:spMk id="4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5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6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8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9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10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12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13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14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2:58.557" v="31" actId="478"/>
          <ac:spMkLst>
            <pc:docMk/>
            <pc:sldMk cId="0" sldId="256"/>
            <ac:spMk id="16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3:47.297" v="58" actId="1076"/>
          <ac:spMkLst>
            <pc:docMk/>
            <pc:sldMk cId="0" sldId="256"/>
            <ac:spMk id="17" creationId="{00000000-0000-0000-0000-000000000000}"/>
          </ac:spMkLst>
        </pc:spChg>
        <pc:grpChg chg="mod">
          <ac:chgData name="Mohamed Pareulidze" userId="e414d149fbe4d7c2" providerId="LiveId" clId="{8B34FF5A-9C52-434B-99A1-E795B915FD63}" dt="2025-11-27T19:52:28.977" v="28" actId="14100"/>
          <ac:grpSpMkLst>
            <pc:docMk/>
            <pc:sldMk cId="0" sldId="256"/>
            <ac:grpSpMk id="18" creationId="{E9FF2832-5F20-F79D-1ABD-D0875FB5A69A}"/>
          </ac:grpSpMkLst>
        </pc:grpChg>
        <pc:picChg chg="del mod">
          <ac:chgData name="Mohamed Pareulidze" userId="e414d149fbe4d7c2" providerId="LiveId" clId="{8B34FF5A-9C52-434B-99A1-E795B915FD63}" dt="2025-11-27T19:52:58.557" v="31" actId="478"/>
          <ac:picMkLst>
            <pc:docMk/>
            <pc:sldMk cId="0" sldId="256"/>
            <ac:picMk id="7" creationId="{00000000-0000-0000-0000-000000000000}"/>
          </ac:picMkLst>
        </pc:picChg>
        <pc:picChg chg="mod">
          <ac:chgData name="Mohamed Pareulidze" userId="e414d149fbe4d7c2" providerId="LiveId" clId="{8B34FF5A-9C52-434B-99A1-E795B915FD63}" dt="2025-11-27T19:52:29.160" v="29" actId="164"/>
          <ac:picMkLst>
            <pc:docMk/>
            <pc:sldMk cId="0" sldId="256"/>
            <ac:picMk id="11" creationId="{00000000-0000-0000-0000-000000000000}"/>
          </ac:picMkLst>
        </pc:picChg>
        <pc:picChg chg="mod">
          <ac:chgData name="Mohamed Pareulidze" userId="e414d149fbe4d7c2" providerId="LiveId" clId="{8B34FF5A-9C52-434B-99A1-E795B915FD63}" dt="2025-11-27T19:52:09.286" v="23" actId="34135"/>
          <ac:picMkLst>
            <pc:docMk/>
            <pc:sldMk cId="0" sldId="256"/>
            <ac:picMk id="15" creationId="{00000000-0000-0000-0000-000000000000}"/>
          </ac:picMkLst>
        </pc:picChg>
        <pc:picChg chg="add mod">
          <ac:chgData name="Mohamed Pareulidze" userId="e414d149fbe4d7c2" providerId="LiveId" clId="{8B34FF5A-9C52-434B-99A1-E795B915FD63}" dt="2025-11-27T19:57:47.755" v="108" actId="1076"/>
          <ac:picMkLst>
            <pc:docMk/>
            <pc:sldMk cId="0" sldId="256"/>
            <ac:picMk id="20" creationId="{BB926FE3-8BB3-3CBD-9718-E6BE4D7DA400}"/>
          </ac:picMkLst>
        </pc:picChg>
      </pc:sldChg>
      <pc:sldChg chg="modSp mod">
        <pc:chgData name="Mohamed Pareulidze" userId="e414d149fbe4d7c2" providerId="LiveId" clId="{8B34FF5A-9C52-434B-99A1-E795B915FD63}" dt="2025-11-27T19:55:28.362" v="92" actId="255"/>
        <pc:sldMkLst>
          <pc:docMk/>
          <pc:sldMk cId="0" sldId="257"/>
        </pc:sldMkLst>
        <pc:spChg chg="mod">
          <ac:chgData name="Mohamed Pareulidze" userId="e414d149fbe4d7c2" providerId="LiveId" clId="{8B34FF5A-9C52-434B-99A1-E795B915FD63}" dt="2025-11-27T19:55:28.362" v="92" actId="255"/>
          <ac:spMkLst>
            <pc:docMk/>
            <pc:sldMk cId="0" sldId="257"/>
            <ac:spMk id="2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4:25.989" v="79" actId="404"/>
          <ac:spMkLst>
            <pc:docMk/>
            <pc:sldMk cId="0" sldId="257"/>
            <ac:spMk id="6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4:54.690" v="83" actId="40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5:04.105" v="85" actId="403"/>
          <ac:spMkLst>
            <pc:docMk/>
            <pc:sldMk cId="0" sldId="257"/>
            <ac:spMk id="14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5:09.063" v="87" actId="403"/>
          <ac:spMkLst>
            <pc:docMk/>
            <pc:sldMk cId="0" sldId="257"/>
            <ac:spMk id="18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5:13.245" v="88" actId="403"/>
          <ac:spMkLst>
            <pc:docMk/>
            <pc:sldMk cId="0" sldId="257"/>
            <ac:spMk id="24" creationId="{00000000-0000-0000-0000-000000000000}"/>
          </ac:spMkLst>
        </pc:spChg>
      </pc:sldChg>
      <pc:sldChg chg="addSp delSp modSp mod">
        <pc:chgData name="Mohamed Pareulidze" userId="e414d149fbe4d7c2" providerId="LiveId" clId="{8B34FF5A-9C52-434B-99A1-E795B915FD63}" dt="2025-11-27T19:56:40.677" v="106" actId="403"/>
        <pc:sldMkLst>
          <pc:docMk/>
          <pc:sldMk cId="0" sldId="258"/>
        </pc:sldMkLst>
        <pc:spChg chg="mod">
          <ac:chgData name="Mohamed Pareulidze" userId="e414d149fbe4d7c2" providerId="LiveId" clId="{8B34FF5A-9C52-434B-99A1-E795B915FD63}" dt="2025-11-27T19:55:39.522" v="94" actId="108"/>
          <ac:spMkLst>
            <pc:docMk/>
            <pc:sldMk cId="0" sldId="258"/>
            <ac:spMk id="2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6:40.677" v="106" actId="403"/>
          <ac:spMkLst>
            <pc:docMk/>
            <pc:sldMk cId="0" sldId="258"/>
            <ac:spMk id="4" creationId="{00000000-0000-0000-0000-000000000000}"/>
          </ac:spMkLst>
        </pc:spChg>
        <pc:spChg chg="del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5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11" creationId="{00000000-0000-0000-0000-000000000000}"/>
          </ac:spMkLst>
        </pc:spChg>
        <pc:spChg chg="del mod">
          <ac:chgData name="Mohamed Pareulidze" userId="e414d149fbe4d7c2" providerId="LiveId" clId="{8B34FF5A-9C52-434B-99A1-E795B915FD63}" dt="2025-11-27T19:56:07.867" v="98" actId="478"/>
          <ac:spMkLst>
            <pc:docMk/>
            <pc:sldMk cId="0" sldId="258"/>
            <ac:spMk id="12" creationId="{00000000-0000-0000-0000-000000000000}"/>
          </ac:spMkLst>
        </pc:spChg>
        <pc:picChg chg="del">
          <ac:chgData name="Mohamed Pareulidze" userId="e414d149fbe4d7c2" providerId="LiveId" clId="{8B34FF5A-9C52-434B-99A1-E795B915FD63}" dt="2025-11-27T19:56:07.867" v="98" actId="478"/>
          <ac:picMkLst>
            <pc:docMk/>
            <pc:sldMk cId="0" sldId="258"/>
            <ac:picMk id="7" creationId="{00000000-0000-0000-0000-000000000000}"/>
          </ac:picMkLst>
        </pc:picChg>
        <pc:picChg chg="del">
          <ac:chgData name="Mohamed Pareulidze" userId="e414d149fbe4d7c2" providerId="LiveId" clId="{8B34FF5A-9C52-434B-99A1-E795B915FD63}" dt="2025-11-27T19:56:07.867" v="98" actId="478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Mohamed Pareulidze" userId="e414d149fbe4d7c2" providerId="LiveId" clId="{8B34FF5A-9C52-434B-99A1-E795B915FD63}" dt="2025-11-27T19:56:07.867" v="98" actId="478"/>
          <ac:picMkLst>
            <pc:docMk/>
            <pc:sldMk cId="0" sldId="258"/>
            <ac:picMk id="13" creationId="{00000000-0000-0000-0000-000000000000}"/>
          </ac:picMkLst>
        </pc:picChg>
        <pc:picChg chg="add mod">
          <ac:chgData name="Mohamed Pareulidze" userId="e414d149fbe4d7c2" providerId="LiveId" clId="{8B34FF5A-9C52-434B-99A1-E795B915FD63}" dt="2025-11-27T19:56:32.713" v="104" actId="1076"/>
          <ac:picMkLst>
            <pc:docMk/>
            <pc:sldMk cId="0" sldId="258"/>
            <ac:picMk id="15" creationId="{D6BD85AB-2328-F254-3738-644F499C84A3}"/>
          </ac:picMkLst>
        </pc:picChg>
      </pc:sldChg>
      <pc:sldChg chg="modSp mod">
        <pc:chgData name="Mohamed Pareulidze" userId="e414d149fbe4d7c2" providerId="LiveId" clId="{8B34FF5A-9C52-434B-99A1-E795B915FD63}" dt="2025-11-27T19:58:37.239" v="111" actId="14100"/>
        <pc:sldMkLst>
          <pc:docMk/>
          <pc:sldMk cId="0" sldId="259"/>
        </pc:sldMkLst>
        <pc:spChg chg="mod">
          <ac:chgData name="Mohamed Pareulidze" userId="e414d149fbe4d7c2" providerId="LiveId" clId="{8B34FF5A-9C52-434B-99A1-E795B915FD63}" dt="2025-11-27T19:58:37.239" v="111" actId="14100"/>
          <ac:spMkLst>
            <pc:docMk/>
            <pc:sldMk cId="0" sldId="259"/>
            <ac:spMk id="4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9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0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1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4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6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7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18" creationId="{00000000-0000-0000-0000-000000000000}"/>
          </ac:spMkLst>
        </pc:spChg>
        <pc:spChg chg="mod">
          <ac:chgData name="Mohamed Pareulidze" userId="e414d149fbe4d7c2" providerId="LiveId" clId="{8B34FF5A-9C52-434B-99A1-E795B915FD63}" dt="2025-11-27T19:58:28.225" v="109" actId="1076"/>
          <ac:spMkLst>
            <pc:docMk/>
            <pc:sldMk cId="0" sldId="259"/>
            <ac:spMk id="20" creationId="{00000000-0000-0000-0000-000000000000}"/>
          </ac:spMkLst>
        </pc:spChg>
      </pc:sldChg>
      <pc:sldChg chg="ord">
        <pc:chgData name="Mohamed Pareulidze" userId="e414d149fbe4d7c2" providerId="LiveId" clId="{8B34FF5A-9C52-434B-99A1-E795B915FD63}" dt="2025-11-28T09:26:17.551" v="174"/>
        <pc:sldMkLst>
          <pc:docMk/>
          <pc:sldMk cId="0" sldId="266"/>
        </pc:sldMkLst>
      </pc:sldChg>
      <pc:sldChg chg="addSp delSp mod">
        <pc:chgData name="Mohamed Pareulidze" userId="e414d149fbe4d7c2" providerId="LiveId" clId="{8B34FF5A-9C52-434B-99A1-E795B915FD63}" dt="2025-11-28T07:09:41.398" v="115" actId="22"/>
        <pc:sldMkLst>
          <pc:docMk/>
          <pc:sldMk cId="0" sldId="268"/>
        </pc:sldMkLst>
        <pc:picChg chg="add del">
          <ac:chgData name="Mohamed Pareulidze" userId="e414d149fbe4d7c2" providerId="LiveId" clId="{8B34FF5A-9C52-434B-99A1-E795B915FD63}" dt="2025-11-28T07:09:34.274" v="114" actId="478"/>
          <ac:picMkLst>
            <pc:docMk/>
            <pc:sldMk cId="0" sldId="268"/>
            <ac:picMk id="3" creationId="{73A2E742-5B53-A7EE-E608-DACAF083FD3C}"/>
          </ac:picMkLst>
        </pc:picChg>
        <pc:picChg chg="add">
          <ac:chgData name="Mohamed Pareulidze" userId="e414d149fbe4d7c2" providerId="LiveId" clId="{8B34FF5A-9C52-434B-99A1-E795B915FD63}" dt="2025-11-28T07:09:41.398" v="115" actId="22"/>
          <ac:picMkLst>
            <pc:docMk/>
            <pc:sldMk cId="0" sldId="268"/>
            <ac:picMk id="5" creationId="{72CC1857-F22D-BF85-7FC1-F06A40895B5D}"/>
          </ac:picMkLst>
        </pc:picChg>
        <pc:picChg chg="del">
          <ac:chgData name="Mohamed Pareulidze" userId="e414d149fbe4d7c2" providerId="LiveId" clId="{8B34FF5A-9C52-434B-99A1-E795B915FD63}" dt="2025-11-28T07:09:26.942" v="112" actId="478"/>
          <ac:picMkLst>
            <pc:docMk/>
            <pc:sldMk cId="0" sldId="268"/>
            <ac:picMk id="49" creationId="{98EE1B23-8566-3E94-45A6-B358FF5BE015}"/>
          </ac:picMkLst>
        </pc:picChg>
      </pc:sldChg>
      <pc:sldChg chg="addSp modSp del mod">
        <pc:chgData name="Mohamed Pareulidze" userId="e414d149fbe4d7c2" providerId="LiveId" clId="{8B34FF5A-9C52-434B-99A1-E795B915FD63}" dt="2025-11-28T07:22:23.557" v="166" actId="2696"/>
        <pc:sldMkLst>
          <pc:docMk/>
          <pc:sldMk cId="0" sldId="270"/>
        </pc:sldMkLst>
        <pc:picChg chg="add mod modCrop">
          <ac:chgData name="Mohamed Pareulidze" userId="e414d149fbe4d7c2" providerId="LiveId" clId="{8B34FF5A-9C52-434B-99A1-E795B915FD63}" dt="2025-11-28T07:14:41.293" v="126" actId="1076"/>
          <ac:picMkLst>
            <pc:docMk/>
            <pc:sldMk cId="0" sldId="270"/>
            <ac:picMk id="2" creationId="{6643E173-77D9-98EB-5B79-48B758919637}"/>
          </ac:picMkLst>
        </pc:picChg>
        <pc:picChg chg="add mod">
          <ac:chgData name="Mohamed Pareulidze" userId="e414d149fbe4d7c2" providerId="LiveId" clId="{8B34FF5A-9C52-434B-99A1-E795B915FD63}" dt="2025-11-28T07:14:48.528" v="128" actId="1076"/>
          <ac:picMkLst>
            <pc:docMk/>
            <pc:sldMk cId="0" sldId="270"/>
            <ac:picMk id="3" creationId="{43D9621C-7A4D-CBDD-427C-CE4A743AB538}"/>
          </ac:picMkLst>
        </pc:picChg>
        <pc:picChg chg="add mod">
          <ac:chgData name="Mohamed Pareulidze" userId="e414d149fbe4d7c2" providerId="LiveId" clId="{8B34FF5A-9C52-434B-99A1-E795B915FD63}" dt="2025-11-28T07:14:52.903" v="130" actId="1076"/>
          <ac:picMkLst>
            <pc:docMk/>
            <pc:sldMk cId="0" sldId="270"/>
            <ac:picMk id="4" creationId="{BBD67DAF-92F0-E056-CA22-CFCB217B020D}"/>
          </ac:picMkLst>
        </pc:picChg>
        <pc:picChg chg="add mod">
          <ac:chgData name="Mohamed Pareulidze" userId="e414d149fbe4d7c2" providerId="LiveId" clId="{8B34FF5A-9C52-434B-99A1-E795B915FD63}" dt="2025-11-28T07:14:56.278" v="132" actId="1076"/>
          <ac:picMkLst>
            <pc:docMk/>
            <pc:sldMk cId="0" sldId="270"/>
            <ac:picMk id="5" creationId="{B8A04814-69DE-2B4F-00C2-B1CA0621A0C7}"/>
          </ac:picMkLst>
        </pc:picChg>
        <pc:picChg chg="add mod">
          <ac:chgData name="Mohamed Pareulidze" userId="e414d149fbe4d7c2" providerId="LiveId" clId="{8B34FF5A-9C52-434B-99A1-E795B915FD63}" dt="2025-11-28T07:14:58.907" v="134" actId="1076"/>
          <ac:picMkLst>
            <pc:docMk/>
            <pc:sldMk cId="0" sldId="270"/>
            <ac:picMk id="6" creationId="{FC4E6564-9FF5-3845-491C-1584177C8AC2}"/>
          </ac:picMkLst>
        </pc:picChg>
        <pc:picChg chg="add mod">
          <ac:chgData name="Mohamed Pareulidze" userId="e414d149fbe4d7c2" providerId="LiveId" clId="{8B34FF5A-9C52-434B-99A1-E795B915FD63}" dt="2025-11-28T07:15:15.221" v="136" actId="1076"/>
          <ac:picMkLst>
            <pc:docMk/>
            <pc:sldMk cId="0" sldId="270"/>
            <ac:picMk id="7" creationId="{9C34795B-255D-8EE9-96A7-4B4ECA3660C6}"/>
          </ac:picMkLst>
        </pc:picChg>
        <pc:picChg chg="add mod">
          <ac:chgData name="Mohamed Pareulidze" userId="e414d149fbe4d7c2" providerId="LiveId" clId="{8B34FF5A-9C52-434B-99A1-E795B915FD63}" dt="2025-11-28T07:15:15.221" v="136" actId="1076"/>
          <ac:picMkLst>
            <pc:docMk/>
            <pc:sldMk cId="0" sldId="270"/>
            <ac:picMk id="8" creationId="{95C8CB0B-4411-8791-064C-000752306EE6}"/>
          </ac:picMkLst>
        </pc:picChg>
        <pc:picChg chg="add mod">
          <ac:chgData name="Mohamed Pareulidze" userId="e414d149fbe4d7c2" providerId="LiveId" clId="{8B34FF5A-9C52-434B-99A1-E795B915FD63}" dt="2025-11-28T07:15:15.221" v="136" actId="1076"/>
          <ac:picMkLst>
            <pc:docMk/>
            <pc:sldMk cId="0" sldId="270"/>
            <ac:picMk id="9" creationId="{274F6346-3D5C-35E1-1D48-EFCB55599920}"/>
          </ac:picMkLst>
        </pc:picChg>
        <pc:picChg chg="add mod">
          <ac:chgData name="Mohamed Pareulidze" userId="e414d149fbe4d7c2" providerId="LiveId" clId="{8B34FF5A-9C52-434B-99A1-E795B915FD63}" dt="2025-11-28T07:15:15.221" v="136" actId="1076"/>
          <ac:picMkLst>
            <pc:docMk/>
            <pc:sldMk cId="0" sldId="270"/>
            <ac:picMk id="10" creationId="{7F731F8F-0EF8-AAAE-730D-C6B1F6FD7554}"/>
          </ac:picMkLst>
        </pc:picChg>
        <pc:picChg chg="add mod">
          <ac:chgData name="Mohamed Pareulidze" userId="e414d149fbe4d7c2" providerId="LiveId" clId="{8B34FF5A-9C52-434B-99A1-E795B915FD63}" dt="2025-11-28T07:15:15.221" v="136" actId="1076"/>
          <ac:picMkLst>
            <pc:docMk/>
            <pc:sldMk cId="0" sldId="270"/>
            <ac:picMk id="11" creationId="{5E47C343-D4CB-7B00-7A97-FE7308476189}"/>
          </ac:picMkLst>
        </pc:picChg>
        <pc:picChg chg="mod modCrop">
          <ac:chgData name="Mohamed Pareulidze" userId="e414d149fbe4d7c2" providerId="LiveId" clId="{8B34FF5A-9C52-434B-99A1-E795B915FD63}" dt="2025-11-28T07:13:49.025" v="117" actId="732"/>
          <ac:picMkLst>
            <pc:docMk/>
            <pc:sldMk cId="0" sldId="270"/>
            <ac:picMk id="54" creationId="{AACC92F8-A232-0E33-BABF-EBE417C194F1}"/>
          </ac:picMkLst>
        </pc:picChg>
      </pc:sldChg>
      <pc:sldChg chg="modSp mod">
        <pc:chgData name="Mohamed Pareulidze" userId="e414d149fbe4d7c2" providerId="LiveId" clId="{8B34FF5A-9C52-434B-99A1-E795B915FD63}" dt="2025-11-28T08:21:30.499" v="168" actId="14100"/>
        <pc:sldMkLst>
          <pc:docMk/>
          <pc:sldMk cId="212398763" sldId="273"/>
        </pc:sldMkLst>
        <pc:picChg chg="mod modCrop">
          <ac:chgData name="Mohamed Pareulidze" userId="e414d149fbe4d7c2" providerId="LiveId" clId="{8B34FF5A-9C52-434B-99A1-E795B915FD63}" dt="2025-11-28T08:21:30.499" v="168" actId="14100"/>
          <ac:picMkLst>
            <pc:docMk/>
            <pc:sldMk cId="212398763" sldId="273"/>
            <ac:picMk id="4" creationId="{6B5A4AA9-95C2-1B6E-3475-D1C4AD2FBA3A}"/>
          </ac:picMkLst>
        </pc:picChg>
      </pc:sldChg>
      <pc:sldChg chg="addSp delSp modSp new mod">
        <pc:chgData name="Mohamed Pareulidze" userId="e414d149fbe4d7c2" providerId="LiveId" clId="{8B34FF5A-9C52-434B-99A1-E795B915FD63}" dt="2025-11-28T07:19:53.483" v="165" actId="14100"/>
        <pc:sldMkLst>
          <pc:docMk/>
          <pc:sldMk cId="1854408670" sldId="274"/>
        </pc:sldMkLst>
        <pc:grpChg chg="add mod">
          <ac:chgData name="Mohamed Pareulidze" userId="e414d149fbe4d7c2" providerId="LiveId" clId="{8B34FF5A-9C52-434B-99A1-E795B915FD63}" dt="2025-11-28T07:19:53.483" v="165" actId="14100"/>
          <ac:grpSpMkLst>
            <pc:docMk/>
            <pc:sldMk cId="1854408670" sldId="274"/>
            <ac:grpSpMk id="8" creationId="{12E3C9F1-72A1-8912-0903-ED4C3B613F39}"/>
          </ac:grpSpMkLst>
        </pc:grpChg>
        <pc:picChg chg="add del">
          <ac:chgData name="Mohamed Pareulidze" userId="e414d149fbe4d7c2" providerId="LiveId" clId="{8B34FF5A-9C52-434B-99A1-E795B915FD63}" dt="2025-11-28T07:16:53.500" v="139" actId="478"/>
          <ac:picMkLst>
            <pc:docMk/>
            <pc:sldMk cId="1854408670" sldId="274"/>
            <ac:picMk id="3" creationId="{E700675F-2510-9DD8-B331-B3AE0DAA2600}"/>
          </ac:picMkLst>
        </pc:picChg>
        <pc:picChg chg="add mod">
          <ac:chgData name="Mohamed Pareulidze" userId="e414d149fbe4d7c2" providerId="LiveId" clId="{8B34FF5A-9C52-434B-99A1-E795B915FD63}" dt="2025-11-28T07:19:47.371" v="164" actId="164"/>
          <ac:picMkLst>
            <pc:docMk/>
            <pc:sldMk cId="1854408670" sldId="274"/>
            <ac:picMk id="5" creationId="{CF32CAF7-4292-A167-15C5-12A36292A68D}"/>
          </ac:picMkLst>
        </pc:picChg>
        <pc:picChg chg="add mod modCrop">
          <ac:chgData name="Mohamed Pareulidze" userId="e414d149fbe4d7c2" providerId="LiveId" clId="{8B34FF5A-9C52-434B-99A1-E795B915FD63}" dt="2025-11-28T07:19:47.371" v="164" actId="164"/>
          <ac:picMkLst>
            <pc:docMk/>
            <pc:sldMk cId="1854408670" sldId="274"/>
            <ac:picMk id="6" creationId="{F43CBD2E-BBD6-6485-7FCF-DC68009398B7}"/>
          </ac:picMkLst>
        </pc:picChg>
        <pc:picChg chg="add mod">
          <ac:chgData name="Mohamed Pareulidze" userId="e414d149fbe4d7c2" providerId="LiveId" clId="{8B34FF5A-9C52-434B-99A1-E795B915FD63}" dt="2025-11-28T07:19:47.371" v="164" actId="164"/>
          <ac:picMkLst>
            <pc:docMk/>
            <pc:sldMk cId="1854408670" sldId="274"/>
            <ac:picMk id="7" creationId="{9BDFEFAD-D097-9A13-2098-EA543E03F5C1}"/>
          </ac:picMkLst>
        </pc:picChg>
      </pc:sldChg>
      <pc:sldChg chg="new del">
        <pc:chgData name="Mohamed Pareulidze" userId="e414d149fbe4d7c2" providerId="LiveId" clId="{8B34FF5A-9C52-434B-99A1-E795B915FD63}" dt="2025-11-28T08:53:23.949" v="172" actId="680"/>
        <pc:sldMkLst>
          <pc:docMk/>
          <pc:sldMk cId="1608708059" sldId="275"/>
        </pc:sldMkLst>
      </pc:sldChg>
      <pc:sldChg chg="new del">
        <pc:chgData name="Mohamed Pareulidze" userId="e414d149fbe4d7c2" providerId="LiveId" clId="{8B34FF5A-9C52-434B-99A1-E795B915FD63}" dt="2025-11-28T08:53:23.656" v="171" actId="680"/>
        <pc:sldMkLst>
          <pc:docMk/>
          <pc:sldMk cId="2289511083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CF5963-C895-6296-3F53-0A51B49058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539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Image 3" descr="Une image contenant texte, graphisme, Police, Graphique&#10;&#10;Le contenu généré par l’IA peut être incorrect.">
            <a:extLst>
              <a:ext uri="{FF2B5EF4-FFF2-40B4-BE49-F238E27FC236}">
                <a16:creationId xmlns:a16="http://schemas.microsoft.com/office/drawing/2014/main" id="{6B5A4AA9-95C2-1B6E-3475-D1C4AD2FBA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3954"/>
          <a:stretch>
            <a:fillRect/>
          </a:stretch>
        </p:blipFill>
        <p:spPr>
          <a:xfrm>
            <a:off x="672666" y="5233480"/>
            <a:ext cx="1725404" cy="1312099"/>
          </a:xfrm>
          <a:prstGeom prst="rect">
            <a:avLst/>
          </a:prstGeom>
        </p:spPr>
      </p:pic>
      <p:pic>
        <p:nvPicPr>
          <p:cNvPr id="5" name="Image 4" descr="Une image contenant Graphique, conception&#10;&#10;Le contenu généré par l’IA peut être incorrect.">
            <a:extLst>
              <a:ext uri="{FF2B5EF4-FFF2-40B4-BE49-F238E27FC236}">
                <a16:creationId xmlns:a16="http://schemas.microsoft.com/office/drawing/2014/main" id="{12381E12-31C3-E43A-0607-F60CD2211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66" y="-51070"/>
            <a:ext cx="1778540" cy="1778540"/>
          </a:xfrm>
          <a:prstGeom prst="rect">
            <a:avLst/>
          </a:prstGeom>
        </p:spPr>
      </p:pic>
      <p:pic>
        <p:nvPicPr>
          <p:cNvPr id="6" name="Image 5" descr="Une image contenant obscurité, capture d’écran, rouge&#10;&#10;Le contenu généré par l’IA peut être incorrect.">
            <a:extLst>
              <a:ext uri="{FF2B5EF4-FFF2-40B4-BE49-F238E27FC236}">
                <a16:creationId xmlns:a16="http://schemas.microsoft.com/office/drawing/2014/main" id="{166C171A-217B-B085-FBC2-12D1E928B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9083" y="215717"/>
            <a:ext cx="1703477" cy="68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8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F5D7483-A3D7-A311-5EE5-32D86B223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8" y="0"/>
            <a:ext cx="10832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30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F8FF0EC4-364B-1DE1-5FF2-372920EA6427}"/>
              </a:ext>
            </a:extLst>
          </p:cNvPr>
          <p:cNvGrpSpPr/>
          <p:nvPr/>
        </p:nvGrpSpPr>
        <p:grpSpPr>
          <a:xfrm>
            <a:off x="-218463" y="-115747"/>
            <a:ext cx="13162369" cy="6973747"/>
            <a:chOff x="-218463" y="-115747"/>
            <a:chExt cx="13162369" cy="6973747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6CE354F6-832E-2090-0958-81A54CBF7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18463" y="-115747"/>
              <a:ext cx="13162369" cy="6973747"/>
            </a:xfrm>
            <a:prstGeom prst="rect">
              <a:avLst/>
            </a:prstGeom>
          </p:spPr>
        </p:pic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7F92AA53-539E-7B10-2E17-423D5ECC9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9520"/>
              <a:ext cx="12192000" cy="62589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04C98CE5-21F8-E016-4D6A-13832073A565}"/>
              </a:ext>
            </a:extLst>
          </p:cNvPr>
          <p:cNvGrpSpPr/>
          <p:nvPr/>
        </p:nvGrpSpPr>
        <p:grpSpPr>
          <a:xfrm>
            <a:off x="0" y="0"/>
            <a:ext cx="12192000" cy="6858001"/>
            <a:chOff x="0" y="0"/>
            <a:chExt cx="12192000" cy="6858001"/>
          </a:xfrm>
        </p:grpSpPr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A4AD6616-1FBE-DF3F-5E77-26242D981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E1C83BDC-5204-2F86-43D9-C0EB6E256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44250"/>
            <a:stretch>
              <a:fillRect/>
            </a:stretch>
          </p:blipFill>
          <p:spPr>
            <a:xfrm rot="10800000">
              <a:off x="5394961" y="1"/>
              <a:ext cx="6797039" cy="6858000"/>
            </a:xfrm>
            <a:prstGeom prst="rect">
              <a:avLst/>
            </a:prstGeom>
          </p:spPr>
        </p:pic>
        <p:pic>
          <p:nvPicPr>
            <p:cNvPr id="66" name="Image 65" descr="Une image contenant texte, Appareils électroniques, Téléphone mobile, Appareil de communication&#10;&#10;Le contenu généré par l’IA peut être incorrect.">
              <a:extLst>
                <a:ext uri="{FF2B5EF4-FFF2-40B4-BE49-F238E27FC236}">
                  <a16:creationId xmlns:a16="http://schemas.microsoft.com/office/drawing/2014/main" id="{5197F2A7-EF8B-91A3-8F88-28B2B3208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5733" y="0"/>
              <a:ext cx="9340534" cy="6858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 35">
            <a:extLst>
              <a:ext uri="{FF2B5EF4-FFF2-40B4-BE49-F238E27FC236}">
                <a16:creationId xmlns:a16="http://schemas.microsoft.com/office/drawing/2014/main" id="{2A5C02B6-333F-7211-1689-E31577EB3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94"/>
            <a:ext cx="12192000" cy="682321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>
            <a:extLst>
              <a:ext uri="{FF2B5EF4-FFF2-40B4-BE49-F238E27FC236}">
                <a16:creationId xmlns:a16="http://schemas.microsoft.com/office/drawing/2014/main" id="{91CA9B8B-C617-6BE7-3810-2D0D4F03AD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67" t="14345" r="11045" b="5654"/>
          <a:stretch>
            <a:fillRect/>
          </a:stretch>
        </p:blipFill>
        <p:spPr>
          <a:xfrm>
            <a:off x="214131" y="0"/>
            <a:ext cx="11763737" cy="6867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 61">
            <a:extLst>
              <a:ext uri="{FF2B5EF4-FFF2-40B4-BE49-F238E27FC236}">
                <a16:creationId xmlns:a16="http://schemas.microsoft.com/office/drawing/2014/main" id="{02032942-BF80-0C80-3E52-7A4740BED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56"/>
            <a:ext cx="12192000" cy="649288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2CC1857-F22D-BF85-7FC1-F06A40895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52" y="0"/>
            <a:ext cx="113292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12E3C9F1-72A1-8912-0903-ED4C3B613F39}"/>
              </a:ext>
            </a:extLst>
          </p:cNvPr>
          <p:cNvGrpSpPr/>
          <p:nvPr/>
        </p:nvGrpSpPr>
        <p:grpSpPr>
          <a:xfrm>
            <a:off x="-156309" y="0"/>
            <a:ext cx="12504616" cy="6944810"/>
            <a:chOff x="-156309" y="0"/>
            <a:chExt cx="12504616" cy="685800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F32CAF7-4292-A167-15C5-12A36292A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6308" y="0"/>
              <a:ext cx="12504615" cy="6858000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F43CBD2E-BBD6-6485-7FCF-DC68009398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326" t="90969" r="66072"/>
            <a:stretch>
              <a:fillRect/>
            </a:stretch>
          </p:blipFill>
          <p:spPr>
            <a:xfrm>
              <a:off x="-156309" y="6206491"/>
              <a:ext cx="1206895" cy="65151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BDFEFAD-D097-9A13-2098-EA543E03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1326" t="90969" r="66072"/>
            <a:stretch>
              <a:fillRect/>
            </a:stretch>
          </p:blipFill>
          <p:spPr>
            <a:xfrm>
              <a:off x="11141412" y="6206491"/>
              <a:ext cx="1206895" cy="651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08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6733" y="346436"/>
            <a:ext cx="3133422" cy="726353"/>
          </a:xfrm>
          <a:prstGeom prst="rect">
            <a:avLst/>
          </a:prstGeom>
          <a:noFill/>
        </p:spPr>
        <p:txBody>
          <a:bodyPr wrap="none" lIns="73152" tIns="54864" rIns="73152" bIns="54864" anchor="ctr">
            <a:spAutoFit/>
          </a:bodyPr>
          <a:lstStyle/>
          <a:p>
            <a:pPr algn="l">
              <a:spcBef>
                <a:spcPts val="0"/>
              </a:spcBef>
              <a:spcAft>
                <a:spcPts val="1300"/>
              </a:spcAft>
            </a:pPr>
            <a:r>
              <a:rPr sz="4000" b="1" dirty="0">
                <a:solidFill>
                  <a:srgbClr val="000000"/>
                </a:solidFill>
              </a:rPr>
              <a:t>The Challenge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6733" y="1419225"/>
            <a:ext cx="5238619" cy="1104900"/>
          </a:xfrm>
          <a:prstGeom prst="roundRect">
            <a:avLst>
              <a:gd name="adj" fmla="val 27586"/>
            </a:avLst>
          </a:prstGeom>
          <a:solidFill>
            <a:srgbClr val="3366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904852" y="16573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8199" y="1861038"/>
            <a:ext cx="304792" cy="164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66833" y="1758395"/>
            <a:ext cx="4000399" cy="3313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400" b="0" dirty="0">
                <a:solidFill>
                  <a:srgbClr val="000000"/>
                </a:solidFill>
              </a:rPr>
              <a:t> Rising </a:t>
            </a:r>
            <a:r>
              <a:rPr sz="1400" b="1" dirty="0">
                <a:solidFill>
                  <a:srgbClr val="FF3B30"/>
                </a:solidFill>
              </a:rPr>
              <a:t>inflation</a:t>
            </a:r>
            <a:r>
              <a:rPr sz="1400" b="0" dirty="0">
                <a:solidFill>
                  <a:srgbClr val="000000"/>
                </a:solidFill>
              </a:rPr>
              <a:t> makes everyday spending stressful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66733" y="2714625"/>
            <a:ext cx="5238619" cy="1104900"/>
          </a:xfrm>
          <a:prstGeom prst="roundRect">
            <a:avLst>
              <a:gd name="adj" fmla="val 27586"/>
            </a:avLst>
          </a:prstGeom>
          <a:solidFill>
            <a:srgbClr val="3366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904852" y="2952750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199" y="3121269"/>
            <a:ext cx="304792" cy="2344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66833" y="2938378"/>
            <a:ext cx="4000399" cy="562142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400" b="0" dirty="0">
                <a:solidFill>
                  <a:srgbClr val="000000"/>
                </a:solidFill>
              </a:rPr>
              <a:t>Cognitive overload from comparing prices across stores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66733" y="4019549"/>
            <a:ext cx="5238619" cy="1104900"/>
          </a:xfrm>
          <a:prstGeom prst="roundRect">
            <a:avLst>
              <a:gd name="adj" fmla="val 27586"/>
            </a:avLst>
          </a:prstGeom>
          <a:solidFill>
            <a:srgbClr val="3366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ounded Rectangle 11"/>
          <p:cNvSpPr/>
          <p:nvPr/>
        </p:nvSpPr>
        <p:spPr>
          <a:xfrm>
            <a:off x="904852" y="42576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199" y="4420332"/>
            <a:ext cx="304792" cy="24618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66833" y="4358720"/>
            <a:ext cx="4000399" cy="3313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400" b="0" dirty="0">
                <a:solidFill>
                  <a:srgbClr val="000000"/>
                </a:solidFill>
              </a:rPr>
              <a:t>Users lack visibility and control over their finances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66733" y="5314950"/>
            <a:ext cx="5238619" cy="1104900"/>
          </a:xfrm>
          <a:prstGeom prst="roundRect">
            <a:avLst>
              <a:gd name="adj" fmla="val 27586"/>
            </a:avLst>
          </a:prstGeom>
          <a:solidFill>
            <a:srgbClr val="3366FF">
              <a:alpha val="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6" name="Rounded Rectangle 15"/>
          <p:cNvSpPr/>
          <p:nvPr/>
        </p:nvSpPr>
        <p:spPr>
          <a:xfrm>
            <a:off x="904852" y="5553074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199" y="5721594"/>
            <a:ext cx="304792" cy="2344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66833" y="5654119"/>
            <a:ext cx="4000399" cy="331309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820"/>
              </a:lnSpc>
              <a:spcBef>
                <a:spcPts val="0"/>
              </a:spcBef>
              <a:spcAft>
                <a:spcPts val="0"/>
              </a:spcAft>
            </a:pPr>
            <a:r>
              <a:rPr sz="1400" b="0" dirty="0">
                <a:solidFill>
                  <a:srgbClr val="000000"/>
                </a:solidFill>
              </a:rPr>
              <a:t>Traditional banking apps only show past spending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286342" y="1419225"/>
            <a:ext cx="5238619" cy="3333749"/>
          </a:xfrm>
          <a:prstGeom prst="roundRect">
            <a:avLst>
              <a:gd name="adj" fmla="val 9142"/>
            </a:avLst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0" name="Picture 19" descr="image.png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4461" y="1657350"/>
            <a:ext cx="4762380" cy="285750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6286342" y="4943475"/>
            <a:ext cx="5238619" cy="1485900"/>
          </a:xfrm>
          <a:prstGeom prst="roundRect">
            <a:avLst>
              <a:gd name="adj" fmla="val 20512"/>
            </a:avLst>
          </a:prstGeom>
          <a:solidFill>
            <a:srgbClr val="FF3B30">
              <a:alpha val="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6524461" y="5400675"/>
            <a:ext cx="571485" cy="571500"/>
          </a:xfrm>
          <a:prstGeom prst="roundRect">
            <a:avLst>
              <a:gd name="adj" fmla="val 50000"/>
            </a:avLst>
          </a:prstGeom>
          <a:solidFill>
            <a:srgbClr val="FF3B3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23" name="Picture 22" descr="image.png"/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7808" y="5557471"/>
            <a:ext cx="304792" cy="2579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286442" y="5502783"/>
            <a:ext cx="4000399" cy="367280"/>
          </a:xfrm>
          <a:prstGeom prst="rect">
            <a:avLst/>
          </a:prstGeom>
          <a:noFill/>
        </p:spPr>
        <p:txBody>
          <a:bodyPr wrap="square" lIns="73152" tIns="54864" rIns="73152" bIns="54864" anchor="ctr">
            <a:spAutoFit/>
          </a:bodyPr>
          <a:lstStyle/>
          <a:p>
            <a:pPr algn="l">
              <a:lnSpc>
                <a:spcPts val="1950"/>
              </a:lnSpc>
              <a:spcBef>
                <a:spcPts val="0"/>
              </a:spcBef>
              <a:spcAft>
                <a:spcPts val="0"/>
              </a:spcAft>
            </a:pPr>
            <a:r>
              <a:rPr sz="1400" b="1" dirty="0">
                <a:solidFill>
                  <a:srgbClr val="000000"/>
                </a:solidFill>
              </a:rPr>
              <a:t> </a:t>
            </a:r>
            <a:r>
              <a:rPr b="1" dirty="0">
                <a:solidFill>
                  <a:srgbClr val="FF3B30"/>
                </a:solidFill>
              </a:rPr>
              <a:t>72%</a:t>
            </a:r>
            <a:r>
              <a:rPr sz="1400" b="1" dirty="0">
                <a:solidFill>
                  <a:srgbClr val="000000"/>
                </a:solidFill>
              </a:rPr>
              <a:t> of consumers experience financial stress 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B3CD08C-901D-E5A9-5FC2-9E8EF9DB2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5B350CF7-9F3E-BE53-7ED9-B5E1A590D5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667"/>
          <a:stretch>
            <a:fillRect/>
          </a:stretch>
        </p:blipFill>
        <p:spPr>
          <a:xfrm>
            <a:off x="-1" y="174248"/>
            <a:ext cx="12192001" cy="64605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A3036396-438D-E116-E0BB-D5D23D7C8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36">
            <a:extLst>
              <a:ext uri="{FF2B5EF4-FFF2-40B4-BE49-F238E27FC236}">
                <a16:creationId xmlns:a16="http://schemas.microsoft.com/office/drawing/2014/main" id="{87AA76D2-2ECA-A7CB-7F64-70F00634AE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1" r="3457"/>
          <a:stretch>
            <a:fillRect/>
          </a:stretch>
        </p:blipFill>
        <p:spPr>
          <a:xfrm>
            <a:off x="0" y="220603"/>
            <a:ext cx="12192000" cy="641679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 30">
            <a:extLst>
              <a:ext uri="{FF2B5EF4-FFF2-40B4-BE49-F238E27FC236}">
                <a16:creationId xmlns:a16="http://schemas.microsoft.com/office/drawing/2014/main" id="{16E2B615-8C96-B179-2B90-4CC7BB43B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397"/>
            <a:ext cx="12192000" cy="6371206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95D0E606-8297-0C93-FF7D-E017C63F5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314"/>
            <a:ext cx="5201376" cy="1514686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BF46BB20-EBAF-C4E1-0880-2438FBA02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2E9F32D-9874-7CAC-BE7F-196556DD07B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500" t="4046" r="1250" b="72180"/>
          <a:stretch>
            <a:fillRect/>
          </a:stretch>
        </p:blipFill>
        <p:spPr>
          <a:xfrm>
            <a:off x="4267201" y="520861"/>
            <a:ext cx="3810002" cy="1630430"/>
          </a:xfrm>
          <a:prstGeom prst="rect">
            <a:avLst/>
          </a:prstGeom>
        </p:spPr>
      </p:pic>
      <p:pic>
        <p:nvPicPr>
          <p:cNvPr id="50" name="Image 49" descr="Une image contenant Bleu électrique, boomerang, conception&#10;&#10;Le contenu généré par l’IA peut être incorrect.">
            <a:extLst>
              <a:ext uri="{FF2B5EF4-FFF2-40B4-BE49-F238E27FC236}">
                <a16:creationId xmlns:a16="http://schemas.microsoft.com/office/drawing/2014/main" id="{A5A6A632-1F5A-5BBE-BD15-E4A56291A5C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477" b="18891"/>
          <a:stretch>
            <a:fillRect/>
          </a:stretch>
        </p:blipFill>
        <p:spPr>
          <a:xfrm>
            <a:off x="4593504" y="534788"/>
            <a:ext cx="3004991" cy="19421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C2900C57-9F69-EF5C-B6ED-D2687C1E37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E85B7D4-46C3-313D-3EBB-B95D7ADFE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Image 5" descr="Une image contenant texte, capture d’écran&#10;&#10;Le contenu généré par l’IA peut être incorrect.">
              <a:extLst>
                <a:ext uri="{FF2B5EF4-FFF2-40B4-BE49-F238E27FC236}">
                  <a16:creationId xmlns:a16="http://schemas.microsoft.com/office/drawing/2014/main" id="{737315FA-2174-553F-DF33-EB07ABCFF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0"/>
              <a:ext cx="939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867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A9F625D8-65C9-F010-A2EE-9F8CAC29B6B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CE04BA74-B187-B5D6-2F1E-D48BDBDE0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654E0AC1-1CE4-D305-6ACB-B2DC4A8D1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0574" y="1474478"/>
              <a:ext cx="7050852" cy="23260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7B230987-F173-F1D9-C849-A90740E3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677" r="12184" b="24388"/>
          <a:stretch>
            <a:fillRect/>
          </a:stretch>
        </p:blipFill>
        <p:spPr>
          <a:xfrm>
            <a:off x="-85045" y="0"/>
            <a:ext cx="1227704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39</Words>
  <Application>Microsoft Office PowerPoint</Application>
  <PresentationFormat>Grand écran</PresentationFormat>
  <Paragraphs>6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Mohamed Pareuliedze</dc:creator>
  <cp:keywords/>
  <dc:description>generated using python-pptx</dc:description>
  <cp:lastModifiedBy>Mohamed Pareulidze</cp:lastModifiedBy>
  <cp:revision>10</cp:revision>
  <dcterms:created xsi:type="dcterms:W3CDTF">2013-01-27T09:14:16Z</dcterms:created>
  <dcterms:modified xsi:type="dcterms:W3CDTF">2025-11-28T09:26:26Z</dcterms:modified>
  <cp:category/>
</cp:coreProperties>
</file>